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  <p:sldId id="263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4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596CCB-63E6-4163-80C1-5C5378A18700}" v="11" dt="2024-03-04T11:43:24.3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407" autoAdjust="0"/>
  </p:normalViewPr>
  <p:slideViewPr>
    <p:cSldViewPr snapToGrid="0">
      <p:cViewPr varScale="1">
        <p:scale>
          <a:sx n="69" d="100"/>
          <a:sy n="69" d="100"/>
        </p:scale>
        <p:origin x="5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redith Engel" userId="584ccff6c896c099" providerId="LiveId" clId="{30596CCB-63E6-4163-80C1-5C5378A18700}"/>
    <pc:docChg chg="custSel addSld modSld sldOrd">
      <pc:chgData name="Meredith Engel" userId="584ccff6c896c099" providerId="LiveId" clId="{30596CCB-63E6-4163-80C1-5C5378A18700}" dt="2024-03-04T11:44:24.149" v="825" actId="27636"/>
      <pc:docMkLst>
        <pc:docMk/>
      </pc:docMkLst>
      <pc:sldChg chg="modSp mod">
        <pc:chgData name="Meredith Engel" userId="584ccff6c896c099" providerId="LiveId" clId="{30596CCB-63E6-4163-80C1-5C5378A18700}" dt="2024-03-04T00:46:20.222" v="9" actId="20577"/>
        <pc:sldMkLst>
          <pc:docMk/>
          <pc:sldMk cId="259095375" sldId="256"/>
        </pc:sldMkLst>
        <pc:spChg chg="mod">
          <ac:chgData name="Meredith Engel" userId="584ccff6c896c099" providerId="LiveId" clId="{30596CCB-63E6-4163-80C1-5C5378A18700}" dt="2024-03-04T00:46:20.222" v="9" actId="20577"/>
          <ac:spMkLst>
            <pc:docMk/>
            <pc:sldMk cId="259095375" sldId="256"/>
            <ac:spMk id="2" creationId="{EB4785D9-DCC7-DD2E-3C61-7F6F9BC917D1}"/>
          </ac:spMkLst>
        </pc:spChg>
      </pc:sldChg>
      <pc:sldChg chg="addSp delSp modSp mod">
        <pc:chgData name="Meredith Engel" userId="584ccff6c896c099" providerId="LiveId" clId="{30596CCB-63E6-4163-80C1-5C5378A18700}" dt="2024-03-04T01:56:54.213" v="136" actId="20577"/>
        <pc:sldMkLst>
          <pc:docMk/>
          <pc:sldMk cId="2055404269" sldId="257"/>
        </pc:sldMkLst>
        <pc:spChg chg="mod">
          <ac:chgData name="Meredith Engel" userId="584ccff6c896c099" providerId="LiveId" clId="{30596CCB-63E6-4163-80C1-5C5378A18700}" dt="2024-03-04T01:53:34.539" v="28" actId="26606"/>
          <ac:spMkLst>
            <pc:docMk/>
            <pc:sldMk cId="2055404269" sldId="257"/>
            <ac:spMk id="2" creationId="{17C9D19F-177E-9332-A271-74E62BEC11FC}"/>
          </ac:spMkLst>
        </pc:spChg>
        <pc:spChg chg="mod">
          <ac:chgData name="Meredith Engel" userId="584ccff6c896c099" providerId="LiveId" clId="{30596CCB-63E6-4163-80C1-5C5378A18700}" dt="2024-03-04T01:56:54.213" v="136" actId="20577"/>
          <ac:spMkLst>
            <pc:docMk/>
            <pc:sldMk cId="2055404269" sldId="257"/>
            <ac:spMk id="3" creationId="{47449582-1CB4-07FE-C2B5-77C761CDF1C3}"/>
          </ac:spMkLst>
        </pc:spChg>
        <pc:spChg chg="add">
          <ac:chgData name="Meredith Engel" userId="584ccff6c896c099" providerId="LiveId" clId="{30596CCB-63E6-4163-80C1-5C5378A18700}" dt="2024-03-04T01:53:34.539" v="28" actId="26606"/>
          <ac:spMkLst>
            <pc:docMk/>
            <pc:sldMk cId="2055404269" sldId="257"/>
            <ac:spMk id="14" creationId="{3F088236-D655-4F88-B238-E16762358025}"/>
          </ac:spMkLst>
        </pc:spChg>
        <pc:spChg chg="add">
          <ac:chgData name="Meredith Engel" userId="584ccff6c896c099" providerId="LiveId" clId="{30596CCB-63E6-4163-80C1-5C5378A18700}" dt="2024-03-04T01:53:34.539" v="28" actId="26606"/>
          <ac:spMkLst>
            <pc:docMk/>
            <pc:sldMk cId="2055404269" sldId="257"/>
            <ac:spMk id="16" creationId="{3DAC0C92-199E-475C-9390-119A9B027276}"/>
          </ac:spMkLst>
        </pc:spChg>
        <pc:spChg chg="add">
          <ac:chgData name="Meredith Engel" userId="584ccff6c896c099" providerId="LiveId" clId="{30596CCB-63E6-4163-80C1-5C5378A18700}" dt="2024-03-04T01:53:34.539" v="28" actId="26606"/>
          <ac:spMkLst>
            <pc:docMk/>
            <pc:sldMk cId="2055404269" sldId="257"/>
            <ac:spMk id="18" creationId="{C4CFB339-0ED8-4FE2-9EF1-6D1375B8499B}"/>
          </ac:spMkLst>
        </pc:spChg>
        <pc:spChg chg="add">
          <ac:chgData name="Meredith Engel" userId="584ccff6c896c099" providerId="LiveId" clId="{30596CCB-63E6-4163-80C1-5C5378A18700}" dt="2024-03-04T01:53:34.539" v="28" actId="26606"/>
          <ac:spMkLst>
            <pc:docMk/>
            <pc:sldMk cId="2055404269" sldId="257"/>
            <ac:spMk id="20" creationId="{31896C80-2069-4431-9C19-83B913734490}"/>
          </ac:spMkLst>
        </pc:spChg>
        <pc:spChg chg="add">
          <ac:chgData name="Meredith Engel" userId="584ccff6c896c099" providerId="LiveId" clId="{30596CCB-63E6-4163-80C1-5C5378A18700}" dt="2024-03-04T01:53:34.539" v="28" actId="26606"/>
          <ac:spMkLst>
            <pc:docMk/>
            <pc:sldMk cId="2055404269" sldId="257"/>
            <ac:spMk id="22" creationId="{BF120A21-0841-4823-B0C4-28AEBCEF9B78}"/>
          </ac:spMkLst>
        </pc:spChg>
        <pc:spChg chg="add">
          <ac:chgData name="Meredith Engel" userId="584ccff6c896c099" providerId="LiveId" clId="{30596CCB-63E6-4163-80C1-5C5378A18700}" dt="2024-03-04T01:53:34.539" v="28" actId="26606"/>
          <ac:spMkLst>
            <pc:docMk/>
            <pc:sldMk cId="2055404269" sldId="257"/>
            <ac:spMk id="24" creationId="{DBB05BAE-BBD3-4289-899F-A6851503C6B0}"/>
          </ac:spMkLst>
        </pc:spChg>
        <pc:spChg chg="add">
          <ac:chgData name="Meredith Engel" userId="584ccff6c896c099" providerId="LiveId" clId="{30596CCB-63E6-4163-80C1-5C5378A18700}" dt="2024-03-04T01:53:34.539" v="28" actId="26606"/>
          <ac:spMkLst>
            <pc:docMk/>
            <pc:sldMk cId="2055404269" sldId="257"/>
            <ac:spMk id="26" creationId="{9874D11C-36F5-4BBE-A490-019A54E953B0}"/>
          </ac:spMkLst>
        </pc:spChg>
        <pc:picChg chg="add mod ord">
          <ac:chgData name="Meredith Engel" userId="584ccff6c896c099" providerId="LiveId" clId="{30596CCB-63E6-4163-80C1-5C5378A18700}" dt="2024-03-04T01:53:34.539" v="28" actId="26606"/>
          <ac:picMkLst>
            <pc:docMk/>
            <pc:sldMk cId="2055404269" sldId="257"/>
            <ac:picMk id="5" creationId="{729B8EF7-B6E8-178C-3F19-9F399E18B040}"/>
          </ac:picMkLst>
        </pc:picChg>
        <pc:picChg chg="del">
          <ac:chgData name="Meredith Engel" userId="584ccff6c896c099" providerId="LiveId" clId="{30596CCB-63E6-4163-80C1-5C5378A18700}" dt="2024-03-04T01:04:49.887" v="26" actId="478"/>
          <ac:picMkLst>
            <pc:docMk/>
            <pc:sldMk cId="2055404269" sldId="257"/>
            <ac:picMk id="5" creationId="{925DE972-39FC-45ED-ED08-35B91D5FC143}"/>
          </ac:picMkLst>
        </pc:picChg>
        <pc:cxnChg chg="add">
          <ac:chgData name="Meredith Engel" userId="584ccff6c896c099" providerId="LiveId" clId="{30596CCB-63E6-4163-80C1-5C5378A18700}" dt="2024-03-04T01:53:34.539" v="28" actId="26606"/>
          <ac:cxnSpMkLst>
            <pc:docMk/>
            <pc:sldMk cId="2055404269" sldId="257"/>
            <ac:cxnSpMk id="10" creationId="{64FA5DFF-7FE6-4855-84E6-DFA78EE978BD}"/>
          </ac:cxnSpMkLst>
        </pc:cxnChg>
        <pc:cxnChg chg="add">
          <ac:chgData name="Meredith Engel" userId="584ccff6c896c099" providerId="LiveId" clId="{30596CCB-63E6-4163-80C1-5C5378A18700}" dt="2024-03-04T01:53:34.539" v="28" actId="26606"/>
          <ac:cxnSpMkLst>
            <pc:docMk/>
            <pc:sldMk cId="2055404269" sldId="257"/>
            <ac:cxnSpMk id="12" creationId="{2AFD8CBA-54A3-4363-991B-B9C631BBFA74}"/>
          </ac:cxnSpMkLst>
        </pc:cxnChg>
      </pc:sldChg>
      <pc:sldChg chg="addSp delSp modSp mod">
        <pc:chgData name="Meredith Engel" userId="584ccff6c896c099" providerId="LiveId" clId="{30596CCB-63E6-4163-80C1-5C5378A18700}" dt="2024-03-04T02:08:44.602" v="457" actId="1076"/>
        <pc:sldMkLst>
          <pc:docMk/>
          <pc:sldMk cId="538542566" sldId="259"/>
        </pc:sldMkLst>
        <pc:spChg chg="mod">
          <ac:chgData name="Meredith Engel" userId="584ccff6c896c099" providerId="LiveId" clId="{30596CCB-63E6-4163-80C1-5C5378A18700}" dt="2024-03-04T02:07:15.949" v="441" actId="20577"/>
          <ac:spMkLst>
            <pc:docMk/>
            <pc:sldMk cId="538542566" sldId="259"/>
            <ac:spMk id="2" creationId="{FDB20431-04F3-591E-7186-B835C8D8C083}"/>
          </ac:spMkLst>
        </pc:spChg>
        <pc:spChg chg="add del">
          <ac:chgData name="Meredith Engel" userId="584ccff6c896c099" providerId="LiveId" clId="{30596CCB-63E6-4163-80C1-5C5378A18700}" dt="2024-03-04T02:08:14.002" v="448"/>
          <ac:spMkLst>
            <pc:docMk/>
            <pc:sldMk cId="538542566" sldId="259"/>
            <ac:spMk id="3" creationId="{8A60E4FA-FF96-381B-2EBE-DD95CC1EB4D9}"/>
          </ac:spMkLst>
        </pc:spChg>
        <pc:spChg chg="add mod">
          <ac:chgData name="Meredith Engel" userId="584ccff6c896c099" providerId="LiveId" clId="{30596CCB-63E6-4163-80C1-5C5378A18700}" dt="2024-03-04T02:08:44.602" v="457" actId="1076"/>
          <ac:spMkLst>
            <pc:docMk/>
            <pc:sldMk cId="538542566" sldId="259"/>
            <ac:spMk id="6" creationId="{5E756987-0FE0-12D1-48A8-EBDC47D63B7A}"/>
          </ac:spMkLst>
        </pc:spChg>
        <pc:spChg chg="del mod">
          <ac:chgData name="Meredith Engel" userId="584ccff6c896c099" providerId="LiveId" clId="{30596CCB-63E6-4163-80C1-5C5378A18700}" dt="2024-03-04T02:07:21.175" v="443" actId="478"/>
          <ac:spMkLst>
            <pc:docMk/>
            <pc:sldMk cId="538542566" sldId="259"/>
            <ac:spMk id="8" creationId="{A1521731-EB3B-FB3D-1115-0CB5266DC19D}"/>
          </ac:spMkLst>
        </pc:spChg>
        <pc:spChg chg="mod">
          <ac:chgData name="Meredith Engel" userId="584ccff6c896c099" providerId="LiveId" clId="{30596CCB-63E6-4163-80C1-5C5378A18700}" dt="2024-03-04T02:07:36.179" v="446" actId="14100"/>
          <ac:spMkLst>
            <pc:docMk/>
            <pc:sldMk cId="538542566" sldId="259"/>
            <ac:spMk id="9" creationId="{9F9EA6B9-4B9D-BF5F-C39A-E1933ED0331D}"/>
          </ac:spMkLst>
        </pc:spChg>
        <pc:picChg chg="del">
          <ac:chgData name="Meredith Engel" userId="584ccff6c896c099" providerId="LiveId" clId="{30596CCB-63E6-4163-80C1-5C5378A18700}" dt="2024-03-04T02:07:09.077" v="432" actId="478"/>
          <ac:picMkLst>
            <pc:docMk/>
            <pc:sldMk cId="538542566" sldId="259"/>
            <ac:picMk id="10" creationId="{7888474A-CCEF-080E-11C4-2B713BD1CB36}"/>
          </ac:picMkLst>
        </pc:picChg>
      </pc:sldChg>
      <pc:sldChg chg="addSp delSp modSp mod">
        <pc:chgData name="Meredith Engel" userId="584ccff6c896c099" providerId="LiveId" clId="{30596CCB-63E6-4163-80C1-5C5378A18700}" dt="2024-03-04T02:06:30.590" v="431" actId="20577"/>
        <pc:sldMkLst>
          <pc:docMk/>
          <pc:sldMk cId="1336562856" sldId="260"/>
        </pc:sldMkLst>
        <pc:spChg chg="mod">
          <ac:chgData name="Meredith Engel" userId="584ccff6c896c099" providerId="LiveId" clId="{30596CCB-63E6-4163-80C1-5C5378A18700}" dt="2024-03-04T02:04:50.626" v="354" actId="26606"/>
          <ac:spMkLst>
            <pc:docMk/>
            <pc:sldMk cId="1336562856" sldId="260"/>
            <ac:spMk id="2" creationId="{2FB46A8D-B4ED-62A3-71F6-4EF35876D64C}"/>
          </ac:spMkLst>
        </pc:spChg>
        <pc:spChg chg="mod">
          <ac:chgData name="Meredith Engel" userId="584ccff6c896c099" providerId="LiveId" clId="{30596CCB-63E6-4163-80C1-5C5378A18700}" dt="2024-03-04T02:06:30.590" v="431" actId="20577"/>
          <ac:spMkLst>
            <pc:docMk/>
            <pc:sldMk cId="1336562856" sldId="260"/>
            <ac:spMk id="3" creationId="{E522DE79-49A9-561A-34BD-41187BDD486C}"/>
          </ac:spMkLst>
        </pc:spChg>
        <pc:spChg chg="del">
          <ac:chgData name="Meredith Engel" userId="584ccff6c896c099" providerId="LiveId" clId="{30596CCB-63E6-4163-80C1-5C5378A18700}" dt="2024-03-04T02:04:50.626" v="354" actId="26606"/>
          <ac:spMkLst>
            <pc:docMk/>
            <pc:sldMk cId="1336562856" sldId="260"/>
            <ac:spMk id="20" creationId="{3F088236-D655-4F88-B238-E16762358025}"/>
          </ac:spMkLst>
        </pc:spChg>
        <pc:spChg chg="del">
          <ac:chgData name="Meredith Engel" userId="584ccff6c896c099" providerId="LiveId" clId="{30596CCB-63E6-4163-80C1-5C5378A18700}" dt="2024-03-04T02:04:50.626" v="354" actId="26606"/>
          <ac:spMkLst>
            <pc:docMk/>
            <pc:sldMk cId="1336562856" sldId="260"/>
            <ac:spMk id="22" creationId="{3DAC0C92-199E-475C-9390-119A9B027276}"/>
          </ac:spMkLst>
        </pc:spChg>
        <pc:spChg chg="del">
          <ac:chgData name="Meredith Engel" userId="584ccff6c896c099" providerId="LiveId" clId="{30596CCB-63E6-4163-80C1-5C5378A18700}" dt="2024-03-04T02:04:50.626" v="354" actId="26606"/>
          <ac:spMkLst>
            <pc:docMk/>
            <pc:sldMk cId="1336562856" sldId="260"/>
            <ac:spMk id="24" creationId="{C4CFB339-0ED8-4FE2-9EF1-6D1375B8499B}"/>
          </ac:spMkLst>
        </pc:spChg>
        <pc:spChg chg="del">
          <ac:chgData name="Meredith Engel" userId="584ccff6c896c099" providerId="LiveId" clId="{30596CCB-63E6-4163-80C1-5C5378A18700}" dt="2024-03-04T02:04:50.626" v="354" actId="26606"/>
          <ac:spMkLst>
            <pc:docMk/>
            <pc:sldMk cId="1336562856" sldId="260"/>
            <ac:spMk id="26" creationId="{31896C80-2069-4431-9C19-83B913734490}"/>
          </ac:spMkLst>
        </pc:spChg>
        <pc:spChg chg="del">
          <ac:chgData name="Meredith Engel" userId="584ccff6c896c099" providerId="LiveId" clId="{30596CCB-63E6-4163-80C1-5C5378A18700}" dt="2024-03-04T02:04:50.626" v="354" actId="26606"/>
          <ac:spMkLst>
            <pc:docMk/>
            <pc:sldMk cId="1336562856" sldId="260"/>
            <ac:spMk id="28" creationId="{BF120A21-0841-4823-B0C4-28AEBCEF9B78}"/>
          </ac:spMkLst>
        </pc:spChg>
        <pc:spChg chg="del">
          <ac:chgData name="Meredith Engel" userId="584ccff6c896c099" providerId="LiveId" clId="{30596CCB-63E6-4163-80C1-5C5378A18700}" dt="2024-03-04T02:04:50.626" v="354" actId="26606"/>
          <ac:spMkLst>
            <pc:docMk/>
            <pc:sldMk cId="1336562856" sldId="260"/>
            <ac:spMk id="30" creationId="{DBB05BAE-BBD3-4289-899F-A6851503C6B0}"/>
          </ac:spMkLst>
        </pc:spChg>
        <pc:spChg chg="del">
          <ac:chgData name="Meredith Engel" userId="584ccff6c896c099" providerId="LiveId" clId="{30596CCB-63E6-4163-80C1-5C5378A18700}" dt="2024-03-04T02:04:50.626" v="354" actId="26606"/>
          <ac:spMkLst>
            <pc:docMk/>
            <pc:sldMk cId="1336562856" sldId="260"/>
            <ac:spMk id="32" creationId="{9874D11C-36F5-4BBE-A490-019A54E953B0}"/>
          </ac:spMkLst>
        </pc:spChg>
        <pc:spChg chg="add">
          <ac:chgData name="Meredith Engel" userId="584ccff6c896c099" providerId="LiveId" clId="{30596CCB-63E6-4163-80C1-5C5378A18700}" dt="2024-03-04T02:04:50.626" v="354" actId="26606"/>
          <ac:spMkLst>
            <pc:docMk/>
            <pc:sldMk cId="1336562856" sldId="260"/>
            <ac:spMk id="41" creationId="{3F088236-D655-4F88-B238-E16762358025}"/>
          </ac:spMkLst>
        </pc:spChg>
        <pc:spChg chg="add">
          <ac:chgData name="Meredith Engel" userId="584ccff6c896c099" providerId="LiveId" clId="{30596CCB-63E6-4163-80C1-5C5378A18700}" dt="2024-03-04T02:04:50.626" v="354" actId="26606"/>
          <ac:spMkLst>
            <pc:docMk/>
            <pc:sldMk cId="1336562856" sldId="260"/>
            <ac:spMk id="43" creationId="{3DAC0C92-199E-475C-9390-119A9B027276}"/>
          </ac:spMkLst>
        </pc:spChg>
        <pc:spChg chg="add">
          <ac:chgData name="Meredith Engel" userId="584ccff6c896c099" providerId="LiveId" clId="{30596CCB-63E6-4163-80C1-5C5378A18700}" dt="2024-03-04T02:04:50.626" v="354" actId="26606"/>
          <ac:spMkLst>
            <pc:docMk/>
            <pc:sldMk cId="1336562856" sldId="260"/>
            <ac:spMk id="45" creationId="{C4CFB339-0ED8-4FE2-9EF1-6D1375B8499B}"/>
          </ac:spMkLst>
        </pc:spChg>
        <pc:spChg chg="add">
          <ac:chgData name="Meredith Engel" userId="584ccff6c896c099" providerId="LiveId" clId="{30596CCB-63E6-4163-80C1-5C5378A18700}" dt="2024-03-04T02:04:50.626" v="354" actId="26606"/>
          <ac:spMkLst>
            <pc:docMk/>
            <pc:sldMk cId="1336562856" sldId="260"/>
            <ac:spMk id="47" creationId="{31896C80-2069-4431-9C19-83B913734490}"/>
          </ac:spMkLst>
        </pc:spChg>
        <pc:spChg chg="add">
          <ac:chgData name="Meredith Engel" userId="584ccff6c896c099" providerId="LiveId" clId="{30596CCB-63E6-4163-80C1-5C5378A18700}" dt="2024-03-04T02:04:50.626" v="354" actId="26606"/>
          <ac:spMkLst>
            <pc:docMk/>
            <pc:sldMk cId="1336562856" sldId="260"/>
            <ac:spMk id="49" creationId="{BF120A21-0841-4823-B0C4-28AEBCEF9B78}"/>
          </ac:spMkLst>
        </pc:spChg>
        <pc:spChg chg="add">
          <ac:chgData name="Meredith Engel" userId="584ccff6c896c099" providerId="LiveId" clId="{30596CCB-63E6-4163-80C1-5C5378A18700}" dt="2024-03-04T02:04:50.626" v="354" actId="26606"/>
          <ac:spMkLst>
            <pc:docMk/>
            <pc:sldMk cId="1336562856" sldId="260"/>
            <ac:spMk id="51" creationId="{DBB05BAE-BBD3-4289-899F-A6851503C6B0}"/>
          </ac:spMkLst>
        </pc:spChg>
        <pc:spChg chg="add">
          <ac:chgData name="Meredith Engel" userId="584ccff6c896c099" providerId="LiveId" clId="{30596CCB-63E6-4163-80C1-5C5378A18700}" dt="2024-03-04T02:04:50.626" v="354" actId="26606"/>
          <ac:spMkLst>
            <pc:docMk/>
            <pc:sldMk cId="1336562856" sldId="260"/>
            <ac:spMk id="53" creationId="{9874D11C-36F5-4BBE-A490-019A54E953B0}"/>
          </ac:spMkLst>
        </pc:spChg>
        <pc:picChg chg="del">
          <ac:chgData name="Meredith Engel" userId="584ccff6c896c099" providerId="LiveId" clId="{30596CCB-63E6-4163-80C1-5C5378A18700}" dt="2024-03-04T02:01:53.439" v="352" actId="478"/>
          <ac:picMkLst>
            <pc:docMk/>
            <pc:sldMk cId="1336562856" sldId="260"/>
            <ac:picMk id="5" creationId="{ED981902-0E58-5722-F184-5688A5E090CA}"/>
          </ac:picMkLst>
        </pc:picChg>
        <pc:picChg chg="add mod ord">
          <ac:chgData name="Meredith Engel" userId="584ccff6c896c099" providerId="LiveId" clId="{30596CCB-63E6-4163-80C1-5C5378A18700}" dt="2024-03-04T02:04:50.626" v="354" actId="26606"/>
          <ac:picMkLst>
            <pc:docMk/>
            <pc:sldMk cId="1336562856" sldId="260"/>
            <ac:picMk id="6" creationId="{49F57A87-42E4-3345-A230-3C11C0C720BD}"/>
          </ac:picMkLst>
        </pc:picChg>
        <pc:cxnChg chg="del">
          <ac:chgData name="Meredith Engel" userId="584ccff6c896c099" providerId="LiveId" clId="{30596CCB-63E6-4163-80C1-5C5378A18700}" dt="2024-03-04T02:04:50.626" v="354" actId="26606"/>
          <ac:cxnSpMkLst>
            <pc:docMk/>
            <pc:sldMk cId="1336562856" sldId="260"/>
            <ac:cxnSpMk id="16" creationId="{64FA5DFF-7FE6-4855-84E6-DFA78EE978BD}"/>
          </ac:cxnSpMkLst>
        </pc:cxnChg>
        <pc:cxnChg chg="del">
          <ac:chgData name="Meredith Engel" userId="584ccff6c896c099" providerId="LiveId" clId="{30596CCB-63E6-4163-80C1-5C5378A18700}" dt="2024-03-04T02:04:50.626" v="354" actId="26606"/>
          <ac:cxnSpMkLst>
            <pc:docMk/>
            <pc:sldMk cId="1336562856" sldId="260"/>
            <ac:cxnSpMk id="18" creationId="{2AFD8CBA-54A3-4363-991B-B9C631BBFA74}"/>
          </ac:cxnSpMkLst>
        </pc:cxnChg>
        <pc:cxnChg chg="add">
          <ac:chgData name="Meredith Engel" userId="584ccff6c896c099" providerId="LiveId" clId="{30596CCB-63E6-4163-80C1-5C5378A18700}" dt="2024-03-04T02:04:50.626" v="354" actId="26606"/>
          <ac:cxnSpMkLst>
            <pc:docMk/>
            <pc:sldMk cId="1336562856" sldId="260"/>
            <ac:cxnSpMk id="37" creationId="{64FA5DFF-7FE6-4855-84E6-DFA78EE978BD}"/>
          </ac:cxnSpMkLst>
        </pc:cxnChg>
        <pc:cxnChg chg="add">
          <ac:chgData name="Meredith Engel" userId="584ccff6c896c099" providerId="LiveId" clId="{30596CCB-63E6-4163-80C1-5C5378A18700}" dt="2024-03-04T02:04:50.626" v="354" actId="26606"/>
          <ac:cxnSpMkLst>
            <pc:docMk/>
            <pc:sldMk cId="1336562856" sldId="260"/>
            <ac:cxnSpMk id="39" creationId="{2AFD8CBA-54A3-4363-991B-B9C631BBFA74}"/>
          </ac:cxnSpMkLst>
        </pc:cxnChg>
      </pc:sldChg>
      <pc:sldChg chg="modSp new mod">
        <pc:chgData name="Meredith Engel" userId="584ccff6c896c099" providerId="LiveId" clId="{30596CCB-63E6-4163-80C1-5C5378A18700}" dt="2024-03-04T02:10:00.968" v="473" actId="403"/>
        <pc:sldMkLst>
          <pc:docMk/>
          <pc:sldMk cId="4158871985" sldId="261"/>
        </pc:sldMkLst>
        <pc:spChg chg="mod">
          <ac:chgData name="Meredith Engel" userId="584ccff6c896c099" providerId="LiveId" clId="{30596CCB-63E6-4163-80C1-5C5378A18700}" dt="2024-03-04T02:09:29.901" v="469" actId="20577"/>
          <ac:spMkLst>
            <pc:docMk/>
            <pc:sldMk cId="4158871985" sldId="261"/>
            <ac:spMk id="2" creationId="{F260A518-73C3-880C-B09A-DFCAE6978485}"/>
          </ac:spMkLst>
        </pc:spChg>
        <pc:spChg chg="mod">
          <ac:chgData name="Meredith Engel" userId="584ccff6c896c099" providerId="LiveId" clId="{30596CCB-63E6-4163-80C1-5C5378A18700}" dt="2024-03-04T02:10:00.968" v="473" actId="403"/>
          <ac:spMkLst>
            <pc:docMk/>
            <pc:sldMk cId="4158871985" sldId="261"/>
            <ac:spMk id="3" creationId="{0F91F80C-9EFB-784B-53B3-E295AC26A62A}"/>
          </ac:spMkLst>
        </pc:spChg>
      </pc:sldChg>
      <pc:sldChg chg="addSp modSp new mod setBg">
        <pc:chgData name="Meredith Engel" userId="584ccff6c896c099" providerId="LiveId" clId="{30596CCB-63E6-4163-80C1-5C5378A18700}" dt="2024-03-04T11:38:37.235" v="786" actId="20577"/>
        <pc:sldMkLst>
          <pc:docMk/>
          <pc:sldMk cId="1070891442" sldId="262"/>
        </pc:sldMkLst>
        <pc:spChg chg="mod">
          <ac:chgData name="Meredith Engel" userId="584ccff6c896c099" providerId="LiveId" clId="{30596CCB-63E6-4163-80C1-5C5378A18700}" dt="2024-03-04T11:38:09.162" v="778" actId="26606"/>
          <ac:spMkLst>
            <pc:docMk/>
            <pc:sldMk cId="1070891442" sldId="262"/>
            <ac:spMk id="2" creationId="{AF39EAB7-F0CA-185B-FC51-2E9A3E5C9B7C}"/>
          </ac:spMkLst>
        </pc:spChg>
        <pc:spChg chg="mod">
          <ac:chgData name="Meredith Engel" userId="584ccff6c896c099" providerId="LiveId" clId="{30596CCB-63E6-4163-80C1-5C5378A18700}" dt="2024-03-04T11:38:37.235" v="786" actId="20577"/>
          <ac:spMkLst>
            <pc:docMk/>
            <pc:sldMk cId="1070891442" sldId="262"/>
            <ac:spMk id="3" creationId="{7D4F8D3E-6AEE-7218-C57F-7B8F5F7BDC59}"/>
          </ac:spMkLst>
        </pc:spChg>
        <pc:spChg chg="add">
          <ac:chgData name="Meredith Engel" userId="584ccff6c896c099" providerId="LiveId" clId="{30596CCB-63E6-4163-80C1-5C5378A18700}" dt="2024-03-04T11:38:09.162" v="778" actId="26606"/>
          <ac:spMkLst>
            <pc:docMk/>
            <pc:sldMk cId="1070891442" sldId="262"/>
            <ac:spMk id="14" creationId="{3F088236-D655-4F88-B238-E16762358025}"/>
          </ac:spMkLst>
        </pc:spChg>
        <pc:spChg chg="add">
          <ac:chgData name="Meredith Engel" userId="584ccff6c896c099" providerId="LiveId" clId="{30596CCB-63E6-4163-80C1-5C5378A18700}" dt="2024-03-04T11:38:09.162" v="778" actId="26606"/>
          <ac:spMkLst>
            <pc:docMk/>
            <pc:sldMk cId="1070891442" sldId="262"/>
            <ac:spMk id="16" creationId="{3DAC0C92-199E-475C-9390-119A9B027276}"/>
          </ac:spMkLst>
        </pc:spChg>
        <pc:spChg chg="add">
          <ac:chgData name="Meredith Engel" userId="584ccff6c896c099" providerId="LiveId" clId="{30596CCB-63E6-4163-80C1-5C5378A18700}" dt="2024-03-04T11:38:09.162" v="778" actId="26606"/>
          <ac:spMkLst>
            <pc:docMk/>
            <pc:sldMk cId="1070891442" sldId="262"/>
            <ac:spMk id="18" creationId="{C4CFB339-0ED8-4FE2-9EF1-6D1375B8499B}"/>
          </ac:spMkLst>
        </pc:spChg>
        <pc:spChg chg="add">
          <ac:chgData name="Meredith Engel" userId="584ccff6c896c099" providerId="LiveId" clId="{30596CCB-63E6-4163-80C1-5C5378A18700}" dt="2024-03-04T11:38:09.162" v="778" actId="26606"/>
          <ac:spMkLst>
            <pc:docMk/>
            <pc:sldMk cId="1070891442" sldId="262"/>
            <ac:spMk id="20" creationId="{31896C80-2069-4431-9C19-83B913734490}"/>
          </ac:spMkLst>
        </pc:spChg>
        <pc:spChg chg="add">
          <ac:chgData name="Meredith Engel" userId="584ccff6c896c099" providerId="LiveId" clId="{30596CCB-63E6-4163-80C1-5C5378A18700}" dt="2024-03-04T11:38:09.162" v="778" actId="26606"/>
          <ac:spMkLst>
            <pc:docMk/>
            <pc:sldMk cId="1070891442" sldId="262"/>
            <ac:spMk id="22" creationId="{BF120A21-0841-4823-B0C4-28AEBCEF9B78}"/>
          </ac:spMkLst>
        </pc:spChg>
        <pc:spChg chg="add">
          <ac:chgData name="Meredith Engel" userId="584ccff6c896c099" providerId="LiveId" clId="{30596CCB-63E6-4163-80C1-5C5378A18700}" dt="2024-03-04T11:38:09.162" v="778" actId="26606"/>
          <ac:spMkLst>
            <pc:docMk/>
            <pc:sldMk cId="1070891442" sldId="262"/>
            <ac:spMk id="24" creationId="{DBB05BAE-BBD3-4289-899F-A6851503C6B0}"/>
          </ac:spMkLst>
        </pc:spChg>
        <pc:spChg chg="add">
          <ac:chgData name="Meredith Engel" userId="584ccff6c896c099" providerId="LiveId" clId="{30596CCB-63E6-4163-80C1-5C5378A18700}" dt="2024-03-04T11:38:09.162" v="778" actId="26606"/>
          <ac:spMkLst>
            <pc:docMk/>
            <pc:sldMk cId="1070891442" sldId="262"/>
            <ac:spMk id="26" creationId="{9874D11C-36F5-4BBE-A490-019A54E953B0}"/>
          </ac:spMkLst>
        </pc:spChg>
        <pc:picChg chg="add mod ord">
          <ac:chgData name="Meredith Engel" userId="584ccff6c896c099" providerId="LiveId" clId="{30596CCB-63E6-4163-80C1-5C5378A18700}" dt="2024-03-04T11:38:09.162" v="778" actId="26606"/>
          <ac:picMkLst>
            <pc:docMk/>
            <pc:sldMk cId="1070891442" sldId="262"/>
            <ac:picMk id="5" creationId="{015FBBAA-6DA6-4AA8-864B-76F000252FBA}"/>
          </ac:picMkLst>
        </pc:picChg>
        <pc:cxnChg chg="add">
          <ac:chgData name="Meredith Engel" userId="584ccff6c896c099" providerId="LiveId" clId="{30596CCB-63E6-4163-80C1-5C5378A18700}" dt="2024-03-04T11:38:09.162" v="778" actId="26606"/>
          <ac:cxnSpMkLst>
            <pc:docMk/>
            <pc:sldMk cId="1070891442" sldId="262"/>
            <ac:cxnSpMk id="10" creationId="{64FA5DFF-7FE6-4855-84E6-DFA78EE978BD}"/>
          </ac:cxnSpMkLst>
        </pc:cxnChg>
        <pc:cxnChg chg="add">
          <ac:chgData name="Meredith Engel" userId="584ccff6c896c099" providerId="LiveId" clId="{30596CCB-63E6-4163-80C1-5C5378A18700}" dt="2024-03-04T11:38:09.162" v="778" actId="26606"/>
          <ac:cxnSpMkLst>
            <pc:docMk/>
            <pc:sldMk cId="1070891442" sldId="262"/>
            <ac:cxnSpMk id="12" creationId="{2AFD8CBA-54A3-4363-991B-B9C631BBFA74}"/>
          </ac:cxnSpMkLst>
        </pc:cxnChg>
      </pc:sldChg>
      <pc:sldChg chg="addSp delSp modSp new mod ord setBg">
        <pc:chgData name="Meredith Engel" userId="584ccff6c896c099" providerId="LiveId" clId="{30596CCB-63E6-4163-80C1-5C5378A18700}" dt="2024-03-04T11:37:42.104" v="776" actId="403"/>
        <pc:sldMkLst>
          <pc:docMk/>
          <pc:sldMk cId="1304267893" sldId="263"/>
        </pc:sldMkLst>
        <pc:spChg chg="mod ord">
          <ac:chgData name="Meredith Engel" userId="584ccff6c896c099" providerId="LiveId" clId="{30596CCB-63E6-4163-80C1-5C5378A18700}" dt="2024-03-04T11:24:09.467" v="771" actId="26606"/>
          <ac:spMkLst>
            <pc:docMk/>
            <pc:sldMk cId="1304267893" sldId="263"/>
            <ac:spMk id="2" creationId="{03D75C86-20F2-2623-C535-31027A089315}"/>
          </ac:spMkLst>
        </pc:spChg>
        <pc:spChg chg="del">
          <ac:chgData name="Meredith Engel" userId="584ccff6c896c099" providerId="LiveId" clId="{30596CCB-63E6-4163-80C1-5C5378A18700}" dt="2024-03-04T11:24:03.704" v="769"/>
          <ac:spMkLst>
            <pc:docMk/>
            <pc:sldMk cId="1304267893" sldId="263"/>
            <ac:spMk id="3" creationId="{371FF2C4-EDEA-6C87-19A1-F54815EF11E2}"/>
          </ac:spMkLst>
        </pc:spChg>
        <pc:spChg chg="add mod">
          <ac:chgData name="Meredith Engel" userId="584ccff6c896c099" providerId="LiveId" clId="{30596CCB-63E6-4163-80C1-5C5378A18700}" dt="2024-03-04T11:37:42.104" v="776" actId="403"/>
          <ac:spMkLst>
            <pc:docMk/>
            <pc:sldMk cId="1304267893" sldId="263"/>
            <ac:spMk id="9" creationId="{05458466-FD27-853F-BDB9-803967D04515}"/>
          </ac:spMkLst>
        </pc:spChg>
        <pc:spChg chg="add">
          <ac:chgData name="Meredith Engel" userId="584ccff6c896c099" providerId="LiveId" clId="{30596CCB-63E6-4163-80C1-5C5378A18700}" dt="2024-03-04T11:24:09.467" v="771" actId="26606"/>
          <ac:spMkLst>
            <pc:docMk/>
            <pc:sldMk cId="1304267893" sldId="263"/>
            <ac:spMk id="16" creationId="{3F088236-D655-4F88-B238-E16762358025}"/>
          </ac:spMkLst>
        </pc:spChg>
        <pc:spChg chg="add">
          <ac:chgData name="Meredith Engel" userId="584ccff6c896c099" providerId="LiveId" clId="{30596CCB-63E6-4163-80C1-5C5378A18700}" dt="2024-03-04T11:24:09.467" v="771" actId="26606"/>
          <ac:spMkLst>
            <pc:docMk/>
            <pc:sldMk cId="1304267893" sldId="263"/>
            <ac:spMk id="18" creationId="{3DAC0C92-199E-475C-9390-119A9B027276}"/>
          </ac:spMkLst>
        </pc:spChg>
        <pc:spChg chg="add">
          <ac:chgData name="Meredith Engel" userId="584ccff6c896c099" providerId="LiveId" clId="{30596CCB-63E6-4163-80C1-5C5378A18700}" dt="2024-03-04T11:24:09.467" v="771" actId="26606"/>
          <ac:spMkLst>
            <pc:docMk/>
            <pc:sldMk cId="1304267893" sldId="263"/>
            <ac:spMk id="20" creationId="{C4CFB339-0ED8-4FE2-9EF1-6D1375B8499B}"/>
          </ac:spMkLst>
        </pc:spChg>
        <pc:spChg chg="add">
          <ac:chgData name="Meredith Engel" userId="584ccff6c896c099" providerId="LiveId" clId="{30596CCB-63E6-4163-80C1-5C5378A18700}" dt="2024-03-04T11:24:09.467" v="771" actId="26606"/>
          <ac:spMkLst>
            <pc:docMk/>
            <pc:sldMk cId="1304267893" sldId="263"/>
            <ac:spMk id="22" creationId="{31896C80-2069-4431-9C19-83B913734490}"/>
          </ac:spMkLst>
        </pc:spChg>
        <pc:spChg chg="add">
          <ac:chgData name="Meredith Engel" userId="584ccff6c896c099" providerId="LiveId" clId="{30596CCB-63E6-4163-80C1-5C5378A18700}" dt="2024-03-04T11:24:09.467" v="771" actId="26606"/>
          <ac:spMkLst>
            <pc:docMk/>
            <pc:sldMk cId="1304267893" sldId="263"/>
            <ac:spMk id="24" creationId="{BF120A21-0841-4823-B0C4-28AEBCEF9B78}"/>
          </ac:spMkLst>
        </pc:spChg>
        <pc:spChg chg="add">
          <ac:chgData name="Meredith Engel" userId="584ccff6c896c099" providerId="LiveId" clId="{30596CCB-63E6-4163-80C1-5C5378A18700}" dt="2024-03-04T11:24:09.467" v="771" actId="26606"/>
          <ac:spMkLst>
            <pc:docMk/>
            <pc:sldMk cId="1304267893" sldId="263"/>
            <ac:spMk id="26" creationId="{DBB05BAE-BBD3-4289-899F-A6851503C6B0}"/>
          </ac:spMkLst>
        </pc:spChg>
        <pc:spChg chg="add">
          <ac:chgData name="Meredith Engel" userId="584ccff6c896c099" providerId="LiveId" clId="{30596CCB-63E6-4163-80C1-5C5378A18700}" dt="2024-03-04T11:24:09.467" v="771" actId="26606"/>
          <ac:spMkLst>
            <pc:docMk/>
            <pc:sldMk cId="1304267893" sldId="263"/>
            <ac:spMk id="28" creationId="{9874D11C-36F5-4BBE-A490-019A54E953B0}"/>
          </ac:spMkLst>
        </pc:spChg>
        <pc:picChg chg="add mod">
          <ac:chgData name="Meredith Engel" userId="584ccff6c896c099" providerId="LiveId" clId="{30596CCB-63E6-4163-80C1-5C5378A18700}" dt="2024-03-04T11:24:09.467" v="771" actId="26606"/>
          <ac:picMkLst>
            <pc:docMk/>
            <pc:sldMk cId="1304267893" sldId="263"/>
            <ac:picMk id="5" creationId="{A583CFDA-204C-7F2C-8479-54220993C4E7}"/>
          </ac:picMkLst>
        </pc:picChg>
        <pc:cxnChg chg="add">
          <ac:chgData name="Meredith Engel" userId="584ccff6c896c099" providerId="LiveId" clId="{30596CCB-63E6-4163-80C1-5C5378A18700}" dt="2024-03-04T11:24:09.467" v="771" actId="26606"/>
          <ac:cxnSpMkLst>
            <pc:docMk/>
            <pc:sldMk cId="1304267893" sldId="263"/>
            <ac:cxnSpMk id="12" creationId="{64FA5DFF-7FE6-4855-84E6-DFA78EE978BD}"/>
          </ac:cxnSpMkLst>
        </pc:cxnChg>
        <pc:cxnChg chg="add">
          <ac:chgData name="Meredith Engel" userId="584ccff6c896c099" providerId="LiveId" clId="{30596CCB-63E6-4163-80C1-5C5378A18700}" dt="2024-03-04T11:24:09.467" v="771" actId="26606"/>
          <ac:cxnSpMkLst>
            <pc:docMk/>
            <pc:sldMk cId="1304267893" sldId="263"/>
            <ac:cxnSpMk id="14" creationId="{2AFD8CBA-54A3-4363-991B-B9C631BBFA74}"/>
          </ac:cxnSpMkLst>
        </pc:cxnChg>
      </pc:sldChg>
      <pc:sldChg chg="addSp modSp new mod setBg">
        <pc:chgData name="Meredith Engel" userId="584ccff6c896c099" providerId="LiveId" clId="{30596CCB-63E6-4163-80C1-5C5378A18700}" dt="2024-03-04T11:44:24.149" v="825" actId="27636"/>
        <pc:sldMkLst>
          <pc:docMk/>
          <pc:sldMk cId="1244108743" sldId="264"/>
        </pc:sldMkLst>
        <pc:spChg chg="mod">
          <ac:chgData name="Meredith Engel" userId="584ccff6c896c099" providerId="LiveId" clId="{30596CCB-63E6-4163-80C1-5C5378A18700}" dt="2024-03-04T11:44:03.498" v="818" actId="14100"/>
          <ac:spMkLst>
            <pc:docMk/>
            <pc:sldMk cId="1244108743" sldId="264"/>
            <ac:spMk id="2" creationId="{E1D18966-23E2-9633-F64E-052E61AD13F7}"/>
          </ac:spMkLst>
        </pc:spChg>
        <pc:spChg chg="mod">
          <ac:chgData name="Meredith Engel" userId="584ccff6c896c099" providerId="LiveId" clId="{30596CCB-63E6-4163-80C1-5C5378A18700}" dt="2024-03-04T11:44:24.149" v="825" actId="27636"/>
          <ac:spMkLst>
            <pc:docMk/>
            <pc:sldMk cId="1244108743" sldId="264"/>
            <ac:spMk id="3" creationId="{26778B3F-E7DC-D9C2-8B6D-27235CF73DA2}"/>
          </ac:spMkLst>
        </pc:spChg>
        <pc:spChg chg="add">
          <ac:chgData name="Meredith Engel" userId="584ccff6c896c099" providerId="LiveId" clId="{30596CCB-63E6-4163-80C1-5C5378A18700}" dt="2024-03-04T11:43:29.006" v="813" actId="26606"/>
          <ac:spMkLst>
            <pc:docMk/>
            <pc:sldMk cId="1244108743" sldId="264"/>
            <ac:spMk id="10" creationId="{3BCB5F6A-9EB0-40B0-9D13-3023E9A20508}"/>
          </ac:spMkLst>
        </pc:spChg>
        <pc:picChg chg="add mod">
          <ac:chgData name="Meredith Engel" userId="584ccff6c896c099" providerId="LiveId" clId="{30596CCB-63E6-4163-80C1-5C5378A18700}" dt="2024-03-04T11:43:29.006" v="813" actId="26606"/>
          <ac:picMkLst>
            <pc:docMk/>
            <pc:sldMk cId="1244108743" sldId="264"/>
            <ac:picMk id="5" creationId="{148D9630-FF95-8169-372F-C8040BE7E0C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8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5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9440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75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0498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23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7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4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85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4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7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1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7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21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4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D1D4D-0A76-433C-99B2-EACEEF51F7FE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8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module_random.asp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85D9-DCC7-DD2E-3C61-7F6F9BC91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695" y="2404531"/>
            <a:ext cx="8950488" cy="164630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PE 2 1.1 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24C41-45F0-3135-28A9-39F42FFBD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Programming Logic</a:t>
            </a:r>
          </a:p>
          <a:p>
            <a:endParaRPr lang="en-US" dirty="0"/>
          </a:p>
        </p:txBody>
      </p:sp>
      <p:sp>
        <p:nvSpPr>
          <p:cNvPr id="4" name="Freeform 5" descr="McHenry County College Logo">
            <a:extLst>
              <a:ext uri="{FF2B5EF4-FFF2-40B4-BE49-F238E27FC236}">
                <a16:creationId xmlns:a16="http://schemas.microsoft.com/office/drawing/2014/main" id="{E4981E2D-30B6-49ED-808B-E02A9238FC82}"/>
              </a:ext>
            </a:extLst>
          </p:cNvPr>
          <p:cNvSpPr/>
          <p:nvPr/>
        </p:nvSpPr>
        <p:spPr>
          <a:xfrm>
            <a:off x="1734445" y="543896"/>
            <a:ext cx="5092988" cy="1860638"/>
          </a:xfrm>
          <a:custGeom>
            <a:avLst/>
            <a:gdLst/>
            <a:ahLst/>
            <a:cxnLst/>
            <a:rect l="l" t="t" r="r" b="b"/>
            <a:pathLst>
              <a:path w="5092988" h="1860638">
                <a:moveTo>
                  <a:pt x="0" y="0"/>
                </a:moveTo>
                <a:lnTo>
                  <a:pt x="5092989" y="0"/>
                </a:lnTo>
                <a:lnTo>
                  <a:pt x="5092989" y="1860639"/>
                </a:lnTo>
                <a:lnTo>
                  <a:pt x="0" y="1860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909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uck wearing glasses and a purple jacket sitting in a chair with a coffee table and a mug&#10;&#10;Description automatically generated">
            <a:extLst>
              <a:ext uri="{FF2B5EF4-FFF2-40B4-BE49-F238E27FC236}">
                <a16:creationId xmlns:a16="http://schemas.microsoft.com/office/drawing/2014/main" id="{729B8EF7-B6E8-178C-3F19-9F399E18B0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7" r="-2" b="5813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C9D19F-177E-9332-A271-74E62BEC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/>
              <a:t>Why use Modules?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9582-1CB4-07FE-C2B5-77C761CDF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400" kern="0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Decomposition – breaking a program into smaller parts.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400" kern="0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 reusability.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400" kern="0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the code easier to debug.</a:t>
            </a:r>
            <a:endParaRPr lang="en-US" sz="2400" kern="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540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uck wearing glasses and a vest standing in a library&#10;&#10;Description automatically generated">
            <a:extLst>
              <a:ext uri="{FF2B5EF4-FFF2-40B4-BE49-F238E27FC236}">
                <a16:creationId xmlns:a16="http://schemas.microsoft.com/office/drawing/2014/main" id="{49F57A87-42E4-3345-A230-3C11C0C72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43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46A8D-B4ED-62A3-71F6-4EF35876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kern="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 Standard Library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2DE79-49A9-561A-34BD-41187BDD4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lvl="1">
              <a:spcBef>
                <a:spcPts val="0"/>
              </a:spcBef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US" sz="2000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Consists of a collection of useful modules</a:t>
            </a:r>
          </a:p>
          <a:p>
            <a:pPr lvl="1">
              <a:spcBef>
                <a:spcPts val="0"/>
              </a:spcBef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US" sz="2000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module contains functions, variables, constants, classes, and objects</a:t>
            </a:r>
          </a:p>
          <a:p>
            <a:pPr lvl="1">
              <a:spcBef>
                <a:spcPts val="0"/>
              </a:spcBef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US" sz="2000" kern="1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 by importing using the import keyword</a:t>
            </a:r>
          </a:p>
          <a:p>
            <a:pPr lvl="1">
              <a:spcBef>
                <a:spcPts val="0"/>
              </a:spcBef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US" sz="2000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by using the module name and variable or function name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656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0431-04F3-591E-7186-B835C8D8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Importing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EE5D-B64A-CBA2-C78C-96B1DBE60693}"/>
              </a:ext>
            </a:extLst>
          </p:cNvPr>
          <p:cNvSpPr txBox="1"/>
          <p:nvPr/>
        </p:nvSpPr>
        <p:spPr>
          <a:xfrm>
            <a:off x="677334" y="2160589"/>
            <a:ext cx="541866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9" name="AutoShape 2" descr="index numbers for days of week 0-6">
            <a:extLst>
              <a:ext uri="{FF2B5EF4-FFF2-40B4-BE49-F238E27FC236}">
                <a16:creationId xmlns:a16="http://schemas.microsoft.com/office/drawing/2014/main" id="{9F9EA6B9-4B9D-BF5F-C39A-E1933ED033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41567" y="2535382"/>
            <a:ext cx="8369158" cy="350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56987-0FE0-12D1-48A8-EBDC47D63B7A}"/>
              </a:ext>
            </a:extLst>
          </p:cNvPr>
          <p:cNvSpPr txBox="1"/>
          <p:nvPr/>
        </p:nvSpPr>
        <p:spPr>
          <a:xfrm>
            <a:off x="955963" y="1930400"/>
            <a:ext cx="7353299" cy="464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0" dirty="0">
                <a:solidFill>
                  <a:srgbClr val="E006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import math</a:t>
            </a:r>
            <a:r>
              <a:rPr lang="en-US" sz="2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Imports the entire math module.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0" dirty="0">
                <a:solidFill>
                  <a:srgbClr val="E006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from math import pi</a:t>
            </a:r>
            <a:r>
              <a:rPr lang="en-US" sz="2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Imports only the </a:t>
            </a:r>
            <a:r>
              <a:rPr lang="en-US" kern="0" dirty="0">
                <a:solidFill>
                  <a:srgbClr val="E006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pi</a:t>
            </a:r>
            <a:r>
              <a:rPr lang="en-US" sz="2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constant from the math module.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0" dirty="0">
                <a:solidFill>
                  <a:srgbClr val="E006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from math import *</a:t>
            </a:r>
            <a:r>
              <a:rPr lang="en-US" sz="2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Imports all names from the math module. This method is not recommended as it can lead to conflicts with existing names.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2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54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artoon duck with a mustache and a suitcase full of clothes&#10;&#10;Description automatically generated">
            <a:extLst>
              <a:ext uri="{FF2B5EF4-FFF2-40B4-BE49-F238E27FC236}">
                <a16:creationId xmlns:a16="http://schemas.microsoft.com/office/drawing/2014/main" id="{A583CFDA-204C-7F2C-8479-54220993C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D75C86-20F2-2623-C535-31027A089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Create an alias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458466-FD27-853F-BDB9-803967D04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marL="0" marR="0" indent="0">
              <a:lnSpc>
                <a:spcPct val="107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n-US" sz="24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can create an alias when you import a module: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latinLnBrk="1">
              <a:lnSpc>
                <a:spcPct val="107000"/>
              </a:lnSpc>
              <a:spcBef>
                <a:spcPts val="0"/>
              </a:spcBef>
              <a:spcAft>
                <a:spcPts val="9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kern="0" dirty="0">
                <a:solidFill>
                  <a:srgbClr val="2D3B4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import math as m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n-US" sz="24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Now, you can refer to the math module with the alias </a:t>
            </a:r>
            <a:r>
              <a:rPr lang="en-US" sz="2400" kern="0" dirty="0">
                <a:solidFill>
                  <a:srgbClr val="E006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</a:t>
            </a:r>
            <a:r>
              <a:rPr lang="en-US" sz="24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4267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0A518-73C3-880C-B09A-DFCAE697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1F80C-9EFB-784B-53B3-E295AC26A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kern="0" dirty="0">
                <a:solidFill>
                  <a:srgbClr val="E006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pow()</a:t>
            </a:r>
            <a:r>
              <a:rPr lang="en-US" sz="2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This function returns the value of x to the power of y.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kern="0" dirty="0">
                <a:solidFill>
                  <a:srgbClr val="E006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floor()</a:t>
            </a:r>
            <a:r>
              <a:rPr lang="en-US" sz="2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Rounds a number down to the nearest integer.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kern="0" dirty="0">
                <a:solidFill>
                  <a:srgbClr val="E006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ceil()</a:t>
            </a:r>
            <a:r>
              <a:rPr lang="en-US" sz="2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Rounds a number up to the nearest integer.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kern="0" dirty="0" err="1">
                <a:solidFill>
                  <a:srgbClr val="E006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trunc</a:t>
            </a:r>
            <a:r>
              <a:rPr lang="en-US" sz="2800" kern="0" dirty="0">
                <a:solidFill>
                  <a:srgbClr val="E006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2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Truncates the decimal and returns the integer part.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871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uck looking at a mirror&#10;&#10;Description automatically generated">
            <a:extLst>
              <a:ext uri="{FF2B5EF4-FFF2-40B4-BE49-F238E27FC236}">
                <a16:creationId xmlns:a16="http://schemas.microsoft.com/office/drawing/2014/main" id="{015FBBAA-6DA6-4AA8-864B-76F000252F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43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9EAB7-F0CA-185B-FC51-2E9A3E5C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Random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F8D3E-6AEE-7218-C57F-7B8F5F7BD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seed() – initializes random generator</a:t>
            </a:r>
          </a:p>
          <a:p>
            <a:pPr>
              <a:lnSpc>
                <a:spcPct val="90000"/>
              </a:lnSpc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randrange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() Gives you a number from within the range</a:t>
            </a:r>
          </a:p>
          <a:p>
            <a:pPr>
              <a:lnSpc>
                <a:spcPct val="90000"/>
              </a:lnSpc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randInt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() also returns a number from within the range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Shuffle() will shuffle a sequence into a random order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https://www.w3schools.com/python/module_random.asp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- full list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7089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18966-23E2-9633-F64E-052E61AD1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3" y="609600"/>
            <a:ext cx="4604793" cy="13208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dir</a:t>
            </a:r>
            <a:r>
              <a:rPr lang="en-US" dirty="0"/>
              <a:t>()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78B3F-E7DC-D9C2-8B6D-27235CF73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 fontScale="92500" lnSpcReduction="10000"/>
          </a:bodyPr>
          <a:lstStyle/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function is used to find out which names a module </a:t>
            </a:r>
            <a:r>
              <a:rPr lang="en-US" sz="2400" kern="0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defines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It returns a sorted list of strings:</a:t>
            </a:r>
            <a:br>
              <a:rPr lang="en-US" sz="2000" kern="0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kern="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latinLnBrk="1">
              <a:spcBef>
                <a:spcPts val="0"/>
              </a:spcBef>
              <a:spcAft>
                <a:spcPts val="9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import math</a:t>
            </a:r>
            <a:endParaRPr lang="en-US" sz="2000" kern="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latinLnBrk="1">
              <a:spcBef>
                <a:spcPts val="0"/>
              </a:spcBef>
              <a:spcAft>
                <a:spcPts val="9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 name in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(math):</a:t>
            </a:r>
            <a:endParaRPr lang="en-US" sz="2000" kern="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latinLnBrk="1">
              <a:spcBef>
                <a:spcPts val="0"/>
              </a:spcBef>
              <a:spcAft>
                <a:spcPts val="9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print(name, end="\</a:t>
            </a:r>
            <a:r>
              <a:rPr lang="en-US" sz="2000" kern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t")</a:t>
            </a:r>
            <a:br>
              <a:rPr lang="en-US" sz="2000" kern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endParaRPr lang="en-US" sz="2000" kern="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more information on Python modules, refer to the </a:t>
            </a:r>
            <a:r>
              <a:rPr lang="en-US" sz="2000" u="sng" kern="0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 Module </a:t>
            </a:r>
            <a:r>
              <a:rPr lang="en-US" sz="2000" u="sng" kern="0" dirty="0" err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IndexLinks</a:t>
            </a:r>
            <a:r>
              <a:rPr lang="en-US" sz="2000" u="sng" kern="0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an external site.</a:t>
            </a:r>
            <a:endParaRPr lang="en-US" sz="2000" kern="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 descr="A cartoon duck pointing at a sign in an elevator&#10;&#10;Description automatically generated">
            <a:extLst>
              <a:ext uri="{FF2B5EF4-FFF2-40B4-BE49-F238E27FC236}">
                <a16:creationId xmlns:a16="http://schemas.microsoft.com/office/drawing/2014/main" id="{148D9630-FF95-8169-372F-C8040BE7E0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6454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10874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2">
      <a:dk1>
        <a:srgbClr val="4B3190"/>
      </a:dk1>
      <a:lt1>
        <a:sysClr val="window" lastClr="FFFFFF"/>
      </a:lt1>
      <a:dk2>
        <a:srgbClr val="AF282E"/>
      </a:dk2>
      <a:lt2>
        <a:srgbClr val="EBEBEB"/>
      </a:lt2>
      <a:accent1>
        <a:srgbClr val="4B3190"/>
      </a:accent1>
      <a:accent2>
        <a:srgbClr val="FDBB30"/>
      </a:accent2>
      <a:accent3>
        <a:srgbClr val="00B0C7"/>
      </a:accent3>
      <a:accent4>
        <a:srgbClr val="74B843"/>
      </a:accent4>
      <a:accent5>
        <a:srgbClr val="82F0FF"/>
      </a:accent5>
      <a:accent6>
        <a:srgbClr val="8A71CE"/>
      </a:accent6>
      <a:hlink>
        <a:srgbClr val="00B0C7"/>
      </a:hlink>
      <a:folHlink>
        <a:srgbClr val="89A1B4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1029</TotalTime>
  <Words>327</Words>
  <Application>Microsoft Office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Consolas</vt:lpstr>
      <vt:lpstr>Courier New</vt:lpstr>
      <vt:lpstr>Lato</vt:lpstr>
      <vt:lpstr>Symbol</vt:lpstr>
      <vt:lpstr>Trebuchet MS</vt:lpstr>
      <vt:lpstr>Wingdings 3</vt:lpstr>
      <vt:lpstr>Facet</vt:lpstr>
      <vt:lpstr>PE 2 1.1  Modules</vt:lpstr>
      <vt:lpstr>Why use Modules? </vt:lpstr>
      <vt:lpstr>Python Standard Library</vt:lpstr>
      <vt:lpstr>Importing</vt:lpstr>
      <vt:lpstr>Create an alias</vt:lpstr>
      <vt:lpstr>Math Module</vt:lpstr>
      <vt:lpstr>Random Module</vt:lpstr>
      <vt:lpstr>The dir() command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Comments</dc:title>
  <dc:creator>Meri Kasprak</dc:creator>
  <cp:lastModifiedBy>Meri Kasprak</cp:lastModifiedBy>
  <cp:revision>40</cp:revision>
  <dcterms:created xsi:type="dcterms:W3CDTF">2023-10-29T22:11:05Z</dcterms:created>
  <dcterms:modified xsi:type="dcterms:W3CDTF">2024-03-04T11:44:24Z</dcterms:modified>
</cp:coreProperties>
</file>